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311" r:id="rId5"/>
    <p:sldId id="260" r:id="rId6"/>
    <p:sldId id="261" r:id="rId7"/>
    <p:sldId id="262" r:id="rId8"/>
    <p:sldId id="263" r:id="rId9"/>
    <p:sldId id="264" r:id="rId10"/>
    <p:sldId id="265" r:id="rId11"/>
    <p:sldId id="310" r:id="rId12"/>
    <p:sldId id="313" r:id="rId13"/>
    <p:sldId id="312" r:id="rId14"/>
    <p:sldId id="314" r:id="rId15"/>
    <p:sldId id="315" r:id="rId16"/>
    <p:sldId id="30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5:40:42.847"/>
    </inkml:context>
    <inkml:brush xml:id="br0">
      <inkml:brushProperty name="width" value="0.35" units="cm"/>
      <inkml:brushProperty name="height" value="0.35" units="cm"/>
      <inkml:brushProperty name="color" value="#393632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55:40.950"/>
    </inkml:context>
    <inkml:brush xml:id="br0">
      <inkml:brushProperty name="width" value="0.05" units="cm"/>
      <inkml:brushProperty name="height" value="0.05" units="cm"/>
      <inkml:brushProperty name="color" value="#393632"/>
    </inkml:brush>
  </inkml:definitions>
  <inkml:trace contextRef="#ctx0" brushRef="#br0">1358 376 16462,'-18'-8'0,"-6"3"3547,-21 1-3547,-9 4 0,-7 0 0,4 0 0,-4 0 0,-26 0 0,-2 0 698,15 0 0,3 0-698,-1 0 0,0 0 0,4 0 0,2 0 371,6 0 1,2 0-372,4 0 0,3 0 2427,-29 0-2427,23 0 0,19 0 0,15 0 0,11 1 0,6 3 0,15 5 0,10 3 0,14 4 0,21 3 0,27 1 0,-31-10 0,3-2 0,5-1 0,5-1 0,32-2 0,4-2 0,-16-1 0,2 0 0,-8-1 0,4 0 0,-3 0 0,21 0 0,-3 0 0,0 0 0,-1 0 0,-6 0 0,-3 0 0,-8 0 0,-2 0 0,-2-1 0,-1-2 0,2-1 0,-1-1 0,3-3 0,2-2 0,7-3 0,3-1 0,2-1 0,2 0-158,-28 5 1,1 0 0,1 0 157,3 0 0,1 0 0,-1 0 0,-2 0 0,0 1 0,-1-1 0,32-3 0,-3-1 0,-6 1 0,-2 0 0,-6 1 0,-2-2 0,1-1 0,-1 0 0,-1-1 0,-2 0 0,-1 0 0,0 1 0,-2 2 0,0 1 0,-5 2 0,-2 1 0,-2 0 0,-2 1 236,-5 1 0,-2 1-236,40-8 0,-13 3 0,-9 0 0,-13 2 0,-14 3 0,-14 2 0,-14 4 0,-15 0 0,-24 0 0,-30 7 0,-27 12 0,30-5 0,-3 1 0,-1 3 0,-1-1 0,1-2 0,-1-1 0,-46 3 0,11-8 0,11-7 0,4-2 0,-5 0 0,-21 0 0,41-1 0,-2 2 0,-5-1 0,-1 2 0,-2 1 0,0 0 0,6 1 0,1 1 0,4 0 0,2 0 0,-42 4 0,13-2 0,7-1 0,5-1 0,5 2 0,6-2 0,4 0 0,3-1 0,-3 1 0,-4 1 0,-3 1 0,-3 2 0,-1-2 0,-2 1 0,-2-1 0,-5 1 0,-4 0 0,-2-1 0,0 1 0,2-1 0,3 3 0,2-2 0,6-1 0,5-2 0,6 0 0,4-1 0,2-2 0,4-1 0,1-1 0,-1 0 0,-6 0 0,-3 0 0,-6 0 0,-1 0 0,1 0 0,-1 0 0,2 0 0,-2-3 0,1-3 0,10-2 0,4-2 0,-4-1 0,-2 1 0,-7-1 0,8 3 0,10 2 0,7 0 0,4 1 0,3-1 0,3 2 0,3 1 0,2 2 0,2 1 0,0 0 0,7 0 0,-2 0 0,6 0 0,-1 0 0,0 0 0,3 0 0,2-9 0,3 7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56:05.348"/>
    </inkml:context>
    <inkml:brush xml:id="br0">
      <inkml:brushProperty name="width" value="0.05" units="cm"/>
      <inkml:brushProperty name="height" value="0.05" units="cm"/>
      <inkml:brushProperty name="color" value="#393632"/>
    </inkml:brush>
  </inkml:definitions>
  <inkml:trace contextRef="#ctx0" brushRef="#br0">473 243 19464,'-14'0'0,"-1"0"2372,-14 0-2372,-15 0 870,-20 0-870,-12 0 450,4 0-450,13 0 1419,15 0-1419,13 0 0,16 1 0,5 2 0,12 3 0,8 1 0,21 1 0,25 1 0,27-1 0,17-3 0,-50-4 0,0 0 0,43-1 0,-15 0 0,-19 0 0,-14 0 0,-14 0 0,-10 0 0,-3 0 0,-12 0 0,-34 6 0,-20-1 0,-38 4 0,9-4 0,4-3 0,17-2 0,13 0 0,10 0 0,7 0 0,11 0 0,0 0 0,8 0 0,0 0 0,-2 0 0,1 0 0,-2 0 0,-4 0 0,-5-2 0,-1-4 0,-1-2 0,5-4 0,5 1 0,4 1 0,3 2 0,6 2 0,12-3 0,18-3 0,22-4 0,19-7 0,6 0 0,-7 1 0,-12 3 0,-19 7 0,-13 2 0,-18 5 0,-14 2 0,-17 3 0,-12 0 0,-9 2 0,-1 6 0,1 4 0,3 5 0,4-3 0,7-3 0,5-5 0,6-2 0,5 0 0,4 0 0,3-1 0,2-2 0,1-3 0,9-8 0,14-11 0,14-5 0,12-5 0,2 3 0,-6 7 0,-7 7 0,-21 7 0,-19 8 0,-24 7 0,-9 4 0,-1 4 0,4 0 0,8-3 0,6-3 0,6-3 0,2-1 0,2-1 0,1 1 0,0-1 0,1 0 0,0-1 0,-1-2 0,1 1 0,0-1 0,1 0 0,-1 2 0,1-1 0,1 0 0,0 2 0,1 0 0,3 1 0,0 1 0,2 1 0,0 2 0,0 1 0,0 7 0,4 6 0,7 4 0,6 1 0,4-4 0,0-5 0,-4-4 0,-3-5 0,-3-4 0,-5-7 0,-3-9 0,-3-11 0,0-15 0,0-14 0,-3-6 0,-1 1 0,-3 11 0,-1 13 0,1 10 0,0 10 0,1 5 0,0 2 0,2 0 0,1-2 0,0-3 0,1 1 0,0-1 0,2 4 0,0 5 0,0 4 0,0 6 0,5 2 0,7 7 0,8 4 0,5 4 0,-1 2 0,-4-3 0,-4-1 0,-4-1 0,-5 1 0,-3-1 0,-2-1 0,-2 0 0,0-1 0,0 1 0,0 3 0,0 0 0,2-2 0,0 0 0,2-5 0,1-2 0,0 0 0,2 0 0,-5-8 0,1 3 0,-3-9 0,0 0 0,0 0 0,-1-2 0,-3-4 0,-6-16 0,-6-20 0,-4-18 0,-1-8 0,4 6 0,1 12 0,1 15 0,1 11 0,-2 11 0,-2 6 0,7 6 0,-3 3 0,8 7 0,-1 4 0,2 3 0,2 0 0,2-1 0,1-4 0,0-2 0,0-5 0,6 3 0,9 0 0,10 4 0,7-1 0,4-4 0,1-4 0,2-5 0,0-1 0,-5-1 0,-5-3 0,-8-1 0,-3-3 0,-4 0 0,-4 1 0,-3 4 0,-3-3 0,-2 6 0,2-4 0,-1 4 0,1 0 0,-4 0 0,-7 1 0,-14 7 0,-20 5 0,-17 6 0,-9 3 0,6-6 0,12-6 0,13-6 0,12-3 0,8-1 0,7 0 0,4-2 0,2-3 0,11-7 0,21-6 0,29-7 0,28-7 0,-37 14 0,0-1 0,42-18 0,-19 3 0,-22 9 0,-15 7 0,-9 7 0,-3 2 0,-11 6 0,2 0 0,-14 3 0,-9 0 0,-18 2 0,-23 3 0,-17 4 0,-20 8 0,5 1 0,16-1 0,19-4 0,22-4 0,6 0 0,7-4 0,4-4 0,7-11 0,12-10 0,21-15 0,22-8 0,11 0 0,0 5 0,-11 13 0,-15 11 0,-9 7 0,-13 5 0,-9 2 0,-7 0 0,-10 0 0,-8 0 0,-8 4 0,-3 3 0,0 6 0,1 3 0,2 2 0,2 3 0,2 0 0,5 1 0,4-4 0,4-4 0,5 1 0,1-3 0,2 1 0,0-1 0,1-3 0,1-3 0,7-2 0,8-3 0,9-1 0,8 0 0,4 0 0,1-7 0,1-8 0,-4-12 0,-4-7 0,-7 2 0,-5 7 0,-4 10 0,-5 6 0,-3 6 0,-4 2 0,-3 1 0,-8 0 0,-16 0 0,-15 3 0,-11 3 0,-2 6 0,8 3 0,8 2 0,8-1 0,6-1 0,8-5 0,2 0 0,9-5 0,0 0 0,4-1 0,3-3 0,9-3 0,7-4 0,6-3 0,3-3 0,-3-3 0,0 0 0,-5 1 0,-2 2 0,-4 5 0,-5 4 0,-3 3 0,-4-1 0,-2-1 0,-2 0 0,-3 8 0,-6 10 0,-3 10 0,-2 7 0,-1-1 0,5-3 0,2-6 0,3-5 0,2-2 0,2-2 0,1-2 0,0-2 0,0 2 0,0-5 0,0 5 0,0-3 0,0-1 0,0 2 0,0-5 0,0 0 0,0 0 0,0-1 0,0 1 0,0-1 0,0 0 0,0 0 0,0 0 0,-1 2 0,-2 0 0,-2 1 0,-3 0 0,-5-1 0,-6-1 0,-7-3 0,-5-2 0,-1 0 0,2 0 0,6 0 0,5 0 0,9 0 0,2 0 0,7-1 0,4-3 0,6-6 0,11-6 0,8-7 0,8-1 0,6 1 0,-3 1 0,-3 4 0,-6 1 0,-7 1 0,-2 4 0,-4 0 0,-1 2 0,-2 2 0,-2 3 0,-3 1 0,-3 3 0,-2 1 0,-3 1 0,-4 3 0,-10 5 0,-14 7 0,-16 5 0,-12 2 0,-3-4 0,5-7 0,10-2 0,11-2 0,8 0 0,9-1 0,10-3 0,10-2 0,18-2 0,16-6 0,10-10 0,8-12 0,-5-9 0,-6-1 0,-9 8 0,-9 11 0,-6 9 0,-5 7 0,-3 1 0,-3 0 0,-5 1 0,-4 1 0,-7 2 0,-5 0 0,-8-2 0,-13 0 0,-15 0 0,-13 0 0,-5 6 0,11 6 0,17 4 0,18 2 0,12-1 0,8-2 0,5 1 0,9 4 0,-5-9 0,7 9 0,-8-5 0,3 2 0,0-2 0,-1-5 0,1-1 0,3 0 0,5-2 0,5-2 0,4-4 0,7-1 0,5 0 0,3 0 0,3 0 0,-5 0 0,-7 0 0,-8 0 0,-8 0 0,-6 0 0,-5 0 0,-1-3 0,-3 2 0,-1-2 0,-25 3 0,-26 1 0,-35 4 0,30-3 0,-2 1 0,1 1 0,2 0 0,-42 2 0,23-2 0,22-2 0,17-2 0,8 0 0,13-1 0,2-1 0,11-2 0,11 0 0,21-3 0,27-4 0,25-6 0,-37 6 0,0 0 0,2-2 0,-1 0 0,-2 0 0,0 1 0,41-8 0,-7 6 0,-13 9 0,-11 2 0,-14 3 0,-13 0 0,-7-3 0,-6-1 0,-7-2 0,-7 0 0,-19 3 0,-29 2 0,-29 5 0,-27 8 0,46-2 0,1 1 0,1 2 0,2 0 0,-36 9 0,20-9 0,20-8 0,11-5 0,19 0 0,4 0 0,18-4 0,23-8 0,28-11 0,24-8 0,-34 14 0,0 0 0,42-16 0,-12 8 0,-15 6 0,-16 5 0,-12 3 0,-7 3 0,-8 0 0,-10 4 0,-22 2 0,-31 0 0,-32 2 0,-22 1 0,-2 2 0,15 1 0,21 1 0,22-2 0,17 1 0,12-1 0,7 0 0,8 1 0,15-2 0,18-1 0,18-1 0,9-1 0,-5-1 0,-8-1 0,-12 1 0,-9 1 0,-8 1 0,-8 0 0,-7 1 0,-10 3 0,-17 5 0,-15 6 0,-12 5 0,-3 0 0,9-1 0,9-6 0,8-5 0,7-3 0,5-3 0,8 0 0,7-1 0,13-3 0,11-4 0,7-1 0,3 0 0,-5 4 0,-4 3 0,-14 1 0,-4 3 0,-17-1 0,-7 1 0,-6-3 0,-4-1 0,7-2 0,6-3 0,7-8 0,7-9 0,6-5 0,7-1 0,2 6 0,-3 8 0,-7 5 0,-6 3 0,-8 1 0,-11 1 0,-10 3 0,-6 0 0,0 1 0,7 0 0,9 0 0,7-1 0,7-1 0,4-3 0,2 0 0,8-2 0,9 0 0,10 0 0,5 0 0,-3 3 0,-4 3 0,-4 1 0,-11 0 0,0 0 0,-8 0 0,3 0 0,1 0 0,4 0 0,3 0 0,2 0 0,3 0 0,3 0 0,0 0 0,-1 0 0,-1 0 0,3 0 0,-11 0 0,7 0 0,-5-1 0,7-3 0,2 0 0,-4-1 0,-2 0 0,-3 2 0,-3 0 0,-2 1 0,-5-2 0,-5 1 0,-10 1 0,-20 0 0,-18 2 0,-14 0 0,-2 0 0,10 0 0,13 0 0,15 0 0,12 0 0,9 0 0,7 0 0,9 0 0,10-3 0,13-5 0,10-4 0,2-1 0,-2 4 0,-8 4 0,-8 3 0,-5 2 0,-5 0 0,-4 0 0,-5-1 0,-3-3 0,-5-1 0,-1 0 0,-3 1 0,-9 2 0,-10 2 0,-10 0 0,-5 0 0,1 0 0,3 0 0,7 2 0,2 3 0,14-2 0,5 2 0,14-5 0,4 0 0,2 0 0,0 0 0,4 0 0,-10 1 0,1 4 0,-10 7 0,-2 11 0,-16 13 0,-20 11 0,-20 4 0,-11-1 0,4-9 0,11-10 0,14-9 0,11-6 0,10-4 0,8-5 0,10-3 0,12-3 0,22-9 0,19-11 0,15-11 0,9-6 0,2-1 0,-3 7 0,-2 7 0,-2 10 0,0 7 0,4 4 0,14 2 0,5 3 0,3 7 0,-1 11 0,-13 11 0,-7 7 0,-9 2 0,-6-1 0,-3-3 0,2-1 0,4-1 0,4-1 0,13 4 0,8 2 0,-38-17 0,2-1 0,6 1 0,2 0 0,2-1 0,0-1 0,3 1 0,1-2 0,-4-2 0,0-1 0,-3-1 0,-1-1 0,-1-1 0,-1 0 0,-3-3 0,0 0 0,-2-2 0,0 0 0,47 1 0,-7-6 0,-6-2 0,-8-2 0,-7 0 0,-7 0 0,-7 0 0,-2 0 0,-4-1 0,-6-7 0,-11-4 0,-14-7 0,-17-1 0,-20 0 0,-18 3 0,-17 3 0,-11-1 0,0 0 0,1-5 0,6-2 0,9-1 0,8-1 0,9-1 0,7-4 0,8-2 0,4 1 0,4 2 0,0 2 0,2 14 0,-2 0 0,-1 8 0,-2-5 0,-2-3 0,0-3 0,5 3 0,1-2 0,8 7 0,10-3 0,19-3 0,20-1 0,15-2 0,-3 4 0,-8 7 0,-17 3 0,-10 2 0,-9 0 0,-6 0 0,-3 2 0,-5 4 0,-6 6 0,-7 7 0,-9 6 0,-10 5 0,-4 0 0,1-4 0,2-3 0,4-4 0,6-5 0,2-4 0,0-3 0,-1-3 0,-4-1 0,10-2 0,0-1 0,9-1 0,4-4 0,12-5 0,13-6 0,12-3 0,7-3 0,-5 4 0,-5 7 0,-24 5 0,-17 6 0,-23 0 0,-9 0 0,-2 0 0,5 0 0,5 0 0,6 0 0,5 2 0,6 0 0,4 0 0,6-1 0,16-1 0,4 0 0,14 0 0,-5-1 0,-2-1 0,-14-1 0,-8 2 0,-22 1 0,-14 1 0,-8 6 0,0 3 0,8 3 0,7 4 0,13-8 0,0 1 0,7-8 0,1 0 0,4-5 0,5-2 0,12-6 0,13-7 0,8-3 0,1 1 0,-3 6 0,-23 8 0,-12 4 0,-23 2 0,-12 1 0,-5 3 0,1 0 0,6 1 0,7-2 0,14-5 0,4-9 0,17-8 0,16-3 0,12 3 0,11 8 0,-7 6 0,-9 3 0,-18 4 0,-18 6 0,-25 8 0,-11 6 0,-6 3 0,6-1 0,10-5 0,8-4 0,8-3 0,6-3 0,4-3 0,5-2 0,10-3 0,15-3 0,17-5 0,13-6 0,3-4 0,-6 1 0,-13 6 0,-8 4 0,-19 4 0,-14 2 0,-27 4 0,-25 11 0,-20 6 0,-4 4 0,12-3 0,19-11 0,15-4 0,16-6 0,5-3 0,15-7 0,13-8 0,13-9 0,11-2 0,2-3 0,-3 2 0,-8 3 0,-4 4 0,-16 11 0,-10 4 0,-21 9 0,-13 8 0,-11 5 0,-3 5 0,3 2 0,9-3 0,9 0 0,8-5 0,8-4 0,5-4 0,6-4 0,7-5 0,9-6 0,8-5 0,8-5 0,3-2 0,2-3 0,-1 0 0,-8 3 0,-6 2 0,-9 7 0,-13 6 0,-17 6 0,-22 9 0,-19 10 0,-5 9 0,7 2 0,14-5 0,10-9 0,14-7 0,-1-6 0,10-3 0,2-2 0,5-1 0,10-5 0,17-8 0,-2 4 0,22-11 0,-10 4 0,8-5 0,-9 5 0,-11 5 0,-10 7 0,-10 4 0,-14 2 0,-18 5 0,-16 4 0,-7 6 0,0 4 0,10-4 0,4-2 0,18-7 0,-1-2 0,11-3 0,-2 0 0,2 0 0,3-1 0,10-11 0,15-9 0,15-10 0,9-3 0,-1 6 0,-6 10 0,-8 9 0,-5 5 0,-5 4 0,-5 0 0,-9 0 0,-14 1 0,-15 6 0,-15 7 0,-3 5 0,2 3 0,5-4 0,8-5 0,5-3 0,-1 0 0,11-4 0,-3 1 0,13-6 0,19-15 0,9-7 0,17-11 0,-4 2 0,-6 6 0,-5 5 0,-16 9 0,-13 3 0,-23 7 0,-11 3 0,-6 4 0,0 3 0,4 2 0,5-1 0,5-4 0,5-1 0,3-2 0,4-1 0,1 2 0,5-4 0,-1 2 0,6-3 0,-1-3 0,3-7 0,12-13 0,18-12 0,17-3 0,11 5 0,0 10 0,-9 9 0,-8 4 0,-8 3 0,-8 2 0,-4-1 0,-4 3 0,-8 0 0,-11 2 0,-16 1 0,-15 0 0,-11 3 0,-5 5 0,3 4 0,6 5 0,5 0 0,6-3 0,4-4 0,6-4 0,4-2 0,3 1 0,3-1 0,2-1 0,2-1 0,3-3 0,5-4 0,11-4 0,14-8 0,17-5 0,10-4 0,3-2 0,-8 2 0,-12 6 0,-13 6 0,-13 7 0,-13 4 0,-11 2 0,-13 4 0,-7 5 0,-4 3 0,0 2 0,5-2 0,2-3 0,5-2 0,4 0 0,1-2 0,9-1 0,-4 1 0,11-3 0,-5 2 0,5-3 0,1-1 0,2-4 0,14-4 0,14-7 0,19 0 0,13 3 0,0 4 0,-7 4 0,-13 0 0,-14-1 0,-14 2 0,-18 0 0,-17 2 0,-15 2 0,-7 0 0,1 0 0,9 0 0,9 0 0,6 0 0,5 0 0,3 0 0,3 0 0,1 0 0,2 0 0,-1 0 0,1 0 0,0 0 0,-1 0 0,-2 0 0,3 0 0,-3 0 0,5 0 0,-2 0 0,1 0 0,3 2 0,1 1 0,2 4 0,5 5 0,13 2 0,18 2 0,16-3 0,7 1 0,-5 2 0,-10 2 0,-6 1 0,-3 0 0,-2-5 0,-1-4 0,-4-2 0,-5 0 0,-3 0 0,-4 0 0,1 0 0,1-2 0,0-2 0,0-2 0,-3 0 0,-1 0 0,-5 3 0,-4 2 0,-21 5 0,-34 5 0,-34 3 0,27-9 0,-3-2 0,-2-1 0,1-1 0,7-1 0,1-2 0,-33-1 0,26-2 0,16-1 0,7 0 0,5 0 0,3 0 0,5 0 0,4 3 0,7 3 0,7 3 0,3 3 0,8-2-1696,21-28 0,-14 16 0,12-23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56:08.329"/>
    </inkml:context>
    <inkml:brush xml:id="br0">
      <inkml:brushProperty name="width" value="0.35" units="cm"/>
      <inkml:brushProperty name="height" value="0.35" units="cm"/>
      <inkml:brushProperty name="color" value="#393632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56:14.714"/>
    </inkml:context>
    <inkml:brush xml:id="br0">
      <inkml:brushProperty name="width" value="0.35" units="cm"/>
      <inkml:brushProperty name="height" value="0.35" units="cm"/>
      <inkml:brushProperty name="color" value="#393632"/>
    </inkml:brush>
  </inkml:definitions>
  <inkml:trace contextRef="#ctx0" brushRef="#br0">1907 1783 24575,'10'-36'0,"-3"0"0,-7 5 0,0-1 0,2-1 0,0 2 0,2-4 0,2-5 0,0-7 0,4-6 0,3-2 0,4-2 0,0 5 0,-2 4 0,1 6 0,-3 4 0,3-2 0,-1 2 0,3 0 0,3 1 0,3 3 0,2-1 0,1 1 0,1 0 0,3-1 0,0 1 0,0 3 0,-3 4 0,-5 6 0,-2 5 0,-4 0 0,-1 0 0,-1 1 0,3-4 0,-6 8 0,2-4 0,-4 5 0,-3 2 0,4-4 0,-6 4 0,1-1 0,0-1 0,-1 0 0,0 0 0,-3-1 0,2 0 0,0-1 0,0-1 0,0 0 0,-1 1 0,1-2 0,0 1 0,-1-4 0,-1 6 0,-2-3 0,0 5 0,0-1 0,0-1 0,0-3 0,0 1 0,0-1 0,0 2 0,0 2 0,0 2 0,0-3 0,0 5 0,-9-4 0,-4 7 0,-14 1 0,-10 2 0,10 0 0,-12 0 0,16 0 0,-9 0 0,14 0 0,0 0 0,11 0 0,-1 0 0,0-12 0,5 5 0,0-10 0,6 2 0,3 3 0,11-8 0,5 5 0,6-4 0,1 0 0,-3 0 0,-4 1 0,-2 4 0,-3 5 0,-3 3 0,-1 1 0,-3 3 0,-2 0 0,2-2 0,-3 3 0,4-2 0,-1 3 0,2 0 0,1 0 0,1 0 0,-1 1 0,-1 2 0,0 0 0,0 2 0,0-1 0,-1-1 0,-1 0 0,-2 2 0,1-1 0,1 2 0,0-1 0,0 0 0,-1 2 0,-2-2 0,1 3 0,-3-1 0,0 1 0,-3 4 0,0-1 0,-7 8 0,-7 3 0,-9 3 0,-11 3 0,-12 1 0,-11-1 0,-12 1 0,-3 0 0,8-3 0,11-6 0,15-8 0,11-6 0,5-5 0,5-1 0,2 0 0,-1 0 0,1 0 0,0 0 0,1 0 0,1 0 0,-1 0 0,1 0 0,-2 0 0,2 0 0,-2-1 0,-1-4 0,-1-4 0,0-3 0,-1-3 0,1 0 0,2 3 0,-1 2 0,2 0 0,0 2 0,0-4 0,0 1 0,1-1 0,-4-5 0,5 8 0,-3-6 0,6 8 0,-5-1 0,5 3 0,-3 2 0,2 3 0,-2 0 0,1 0 0,-1 0 0,2-3 0,0 1 0,-4-5 0,3 4 0,-3-2 0,1 1 0,-2-2 0,-3-1 0,-3-3 0,-3-2 0,0 1 0,0 1 0,0 2 0,1 2 0,1 0 0,2 1 0,2 3 0,0 0 0,0 2 0,-1-3 0,5 1 0,-3 0 0,6 2 0,-2 0 0,-1 0 0,1 0 0,2 0 0,-1 0 0,2 0 0,-4 0 0,4 0 0,-2 0 0,-4 0 0,5 0 0,-7 0 0,8 0 0,-4 0 0,0 0 0,0 0 0,0 0 0,1 0 0,-1 0 0,0 0 0,0 0 0,1 0 0,-3 0 0,6 0 0,-4 0 0,4 0 0,-3 0 0,-1 0 0,0 0 0,-4 0 0,-2 0 0,-2 0 0,-2 0 0,-1 0 0,-3 0 0,-3 0 0,-3 0 0,-2 0 0,-1 0 0,0 0 0,1 0 0,-1 0 0,3 0 0,1 0 0,3 0 0,4 0 0,1 0 0,2 0 0,1 0 0,0 0 0,1 0 0,2 1 0,-1 1 0,0 2 0,-3 0 0,1 0 0,0 0 0,0-1 0,1 1 0,-1-1 0,0 1 0,-1-1 0,1 1 0,0-1 0,-1 3 0,-1 2 0,-3 2 0,-2 1 0,0-1 0,0-2 0,2-1 0,0 0 0,1-2 0,2 1 0,2-2 0,0 3 0,7-3 0,-1 4 0,7 1 0,-3 3 0,3 3 0,3 0 0,2-3 0,6 0 0,8-2 0,10-1 0,12-2 0,9-3 0,10-2 0,11-3 0,10-4 0,1-7 0,-4-4 0,-8-1 0,-9 3 0,-8 2 0,-5 3 0,-4 0 0,-5 2 0,-2 3 0,-3 1 0,-1 3 0,0 0 0,5 0 0,1 0 0,6 0 0,1 0 0,1 0 0,-1 0 0,1 2 0,-1 3 0,0 3 0,1 1 0,-2 1 0,-2 0 0,-1 0 0,-1 0 0,1-1 0,-1-1 0,3 0 0,2 1 0,5 0 0,5 2 0,1 1 0,-1 2 0,-1 3 0,-2 1 0,-2-1 0,-3 1 0,-3-1 0,-3 1 0,7 2 0,32 22 0,6 13 0,2 2 0,-40-29 0,0 0 0,20 19 0,1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14288" y="2184400"/>
            <a:ext cx="9158288" cy="4092575"/>
          </a:xfrm>
          <a:prstGeom prst="rect">
            <a:avLst/>
          </a:prstGeom>
          <a:solidFill>
            <a:srgbClr val="332C2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8" descr="mari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4" t="8261" b="15501"/>
          <a:stretch>
            <a:fillRect/>
          </a:stretch>
        </p:blipFill>
        <p:spPr bwMode="auto">
          <a:xfrm>
            <a:off x="-14288" y="-17463"/>
            <a:ext cx="4586288" cy="688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1924" y="2560636"/>
            <a:ext cx="4543425" cy="866776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 baseline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TITLE.</a:t>
            </a:r>
            <a:endParaRPr kumimoji="0" lang="id-ID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5350" y="3506788"/>
            <a:ext cx="5086349" cy="50641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-7938" y="403225"/>
            <a:ext cx="9156701" cy="963613"/>
          </a:xfrm>
          <a:prstGeom prst="rect">
            <a:avLst/>
          </a:prstGeom>
          <a:solidFill>
            <a:srgbClr val="39363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4" descr="M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03200"/>
            <a:ext cx="17145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0869"/>
            <a:ext cx="6794500" cy="56197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14288" y="2184400"/>
            <a:ext cx="9151938" cy="4092575"/>
          </a:xfrm>
          <a:prstGeom prst="rect">
            <a:avLst/>
          </a:prstGeom>
          <a:solidFill>
            <a:srgbClr val="3936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pic>
        <p:nvPicPr>
          <p:cNvPr id="6" name="Picture 3" descr="mari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" r="31505" b="17142"/>
          <a:stretch>
            <a:fillRect/>
          </a:stretch>
        </p:blipFill>
        <p:spPr>
          <a:xfrm>
            <a:off x="3252788" y="9525"/>
            <a:ext cx="5900737" cy="6873875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46050" y="2570163"/>
            <a:ext cx="3587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4800">
                <a:solidFill>
                  <a:schemeClr val="bg1"/>
                </a:solidFill>
                <a:latin typeface="Segoe UI Black" charset="0"/>
              </a:rPr>
              <a:t>Thank You!</a:t>
            </a:r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261938" y="3176588"/>
            <a:ext cx="1525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000">
                <a:solidFill>
                  <a:schemeClr val="bg1"/>
                </a:solidFill>
                <a:latin typeface="Segoe UI Emoji" charset="0"/>
              </a:rPr>
              <a:t>terimakasih.</a:t>
            </a: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89149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CD90-02D5-42B5-9671-27390D51D186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mario2tran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10103" r="3224" b="23297"/>
          <a:stretch>
            <a:fillRect/>
          </a:stretch>
        </p:blipFill>
        <p:spPr bwMode="auto">
          <a:xfrm>
            <a:off x="17463" y="9525"/>
            <a:ext cx="91313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method/trp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27.png"/><Relationship Id="rId4" Type="http://schemas.openxmlformats.org/officeDocument/2006/relationships/customXml" Target="../ink/ink3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ll-a/stable-baselin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7214" y="2790468"/>
            <a:ext cx="5176785" cy="1277064"/>
          </a:xfrm>
        </p:spPr>
        <p:txBody>
          <a:bodyPr>
            <a:noAutofit/>
          </a:bodyPr>
          <a:lstStyle/>
          <a:p>
            <a:r>
              <a:rPr lang="en-US" sz="3600" dirty="0"/>
              <a:t>Reinforcement Learning in Super Mario Bros.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7650" y="4531720"/>
            <a:ext cx="5086349" cy="506412"/>
          </a:xfrm>
        </p:spPr>
        <p:txBody>
          <a:bodyPr/>
          <a:lstStyle/>
          <a:p>
            <a:r>
              <a:rPr lang="en-US" dirty="0"/>
              <a:t>By: Preetham Kollabathula</a:t>
            </a:r>
          </a:p>
        </p:txBody>
      </p:sp>
    </p:spTree>
    <p:extLst>
      <p:ext uri="{BB962C8B-B14F-4D97-AF65-F5344CB8AC3E}">
        <p14:creationId xmlns:p14="http://schemas.microsoft.com/office/powerpoint/2010/main" val="265268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26" y="1825625"/>
            <a:ext cx="4277608" cy="4351338"/>
          </a:xfrm>
        </p:spPr>
        <p:txBody>
          <a:bodyPr>
            <a:normAutofit/>
          </a:bodyPr>
          <a:lstStyle/>
          <a:p>
            <a:r>
              <a:rPr lang="en-US" b="1" dirty="0"/>
              <a:t>Proximal Policy Optimization</a:t>
            </a:r>
            <a:r>
              <a:rPr lang="en-US" dirty="0"/>
              <a:t>, is a policy gradient method for reinforcement learning. </a:t>
            </a:r>
          </a:p>
          <a:p>
            <a:r>
              <a:rPr lang="en-US" dirty="0"/>
              <a:t>The motivation was to have an algorithm with the data efficiency and reliable performance of </a:t>
            </a:r>
            <a:r>
              <a:rPr lang="en-US" dirty="0">
                <a:hlinkClick r:id="rId2"/>
              </a:rPr>
              <a:t>TRPO</a:t>
            </a:r>
            <a:r>
              <a:rPr lang="en-US" dirty="0"/>
              <a:t>, while using only first-order optimization.</a:t>
            </a:r>
          </a:p>
        </p:txBody>
      </p:sp>
      <p:pic>
        <p:nvPicPr>
          <p:cNvPr id="10242" name="Picture 2" descr="PPO Proximal Policy Optimization reinforcement learning in TensorFlow 2 –  Adventures in Machine Learning">
            <a:extLst>
              <a:ext uri="{FF2B5EF4-FFF2-40B4-BE49-F238E27FC236}">
                <a16:creationId xmlns:a16="http://schemas.microsoft.com/office/drawing/2014/main" id="{BAE21EDE-A872-12AF-CAA8-5665FE81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70257"/>
            <a:ext cx="4277606" cy="26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9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89A8645-292F-D3E6-585E-C5532BF2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976563"/>
            <a:ext cx="3505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24E769E-3E05-BEB4-E8AA-C3DAE61A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2" y="2989263"/>
            <a:ext cx="31877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67A84E-1CFD-FD4C-4668-F6320EED3708}"/>
              </a:ext>
            </a:extLst>
          </p:cNvPr>
          <p:cNvSpPr/>
          <p:nvPr/>
        </p:nvSpPr>
        <p:spPr>
          <a:xfrm>
            <a:off x="1098528" y="2496505"/>
            <a:ext cx="25654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Human Sees: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1B502-CFE3-15B2-A81E-C6C9261BF960}"/>
              </a:ext>
            </a:extLst>
          </p:cNvPr>
          <p:cNvSpPr/>
          <p:nvPr/>
        </p:nvSpPr>
        <p:spPr>
          <a:xfrm>
            <a:off x="5220293" y="2496504"/>
            <a:ext cx="27674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Ai model Sees:</a:t>
            </a:r>
          </a:p>
        </p:txBody>
      </p:sp>
    </p:spTree>
    <p:extLst>
      <p:ext uri="{BB962C8B-B14F-4D97-AF65-F5344CB8AC3E}">
        <p14:creationId xmlns:p14="http://schemas.microsoft.com/office/powerpoint/2010/main" val="360837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2C06B-D0C6-580F-FEA4-265F48413E9B}"/>
              </a:ext>
            </a:extLst>
          </p:cNvPr>
          <p:cNvSpPr/>
          <p:nvPr/>
        </p:nvSpPr>
        <p:spPr>
          <a:xfrm>
            <a:off x="285008" y="3541533"/>
            <a:ext cx="32048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for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thousand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episodes:</a:t>
            </a:r>
          </a:p>
        </p:txBody>
      </p:sp>
      <p:pic>
        <p:nvPicPr>
          <p:cNvPr id="3" name="ezgif-3-b5fc050fb7" descr="ezgif-3-b5fc050fb7">
            <a:hlinkClick r:id="" action="ppaction://media"/>
            <a:extLst>
              <a:ext uri="{FF2B5EF4-FFF2-40B4-BE49-F238E27FC236}">
                <a16:creationId xmlns:a16="http://schemas.microsoft.com/office/drawing/2014/main" id="{6A6141BD-ED5E-BEAC-19B1-14A1ECC83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6364" y="1738560"/>
            <a:ext cx="4748942" cy="44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ezgif-3-6d3b17afec" descr="ezgif-3-6d3b17afec">
            <a:hlinkClick r:id="" action="ppaction://media"/>
            <a:extLst>
              <a:ext uri="{FF2B5EF4-FFF2-40B4-BE49-F238E27FC236}">
                <a16:creationId xmlns:a16="http://schemas.microsoft.com/office/drawing/2014/main" id="{67AF7EE0-3C56-6267-EE98-5B36DAF5C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128" y="1785509"/>
            <a:ext cx="5099072" cy="4780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42C06B-D0C6-580F-FEA4-265F48413E9B}"/>
              </a:ext>
            </a:extLst>
          </p:cNvPr>
          <p:cNvSpPr/>
          <p:nvPr/>
        </p:nvSpPr>
        <p:spPr>
          <a:xfrm>
            <a:off x="285008" y="3541533"/>
            <a:ext cx="32048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for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million episodes:</a:t>
            </a:r>
          </a:p>
        </p:txBody>
      </p:sp>
    </p:spTree>
    <p:extLst>
      <p:ext uri="{BB962C8B-B14F-4D97-AF65-F5344CB8AC3E}">
        <p14:creationId xmlns:p14="http://schemas.microsoft.com/office/powerpoint/2010/main" val="29204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2C06B-D0C6-580F-FEA4-265F48413E9B}"/>
              </a:ext>
            </a:extLst>
          </p:cNvPr>
          <p:cNvSpPr/>
          <p:nvPr/>
        </p:nvSpPr>
        <p:spPr>
          <a:xfrm>
            <a:off x="285008" y="3541533"/>
            <a:ext cx="32048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for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million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episodes:</a:t>
            </a:r>
          </a:p>
        </p:txBody>
      </p:sp>
      <p:pic>
        <p:nvPicPr>
          <p:cNvPr id="3" name="ezgif-3-526ac11b2c" descr="ezgif-3-526ac11b2c">
            <a:hlinkClick r:id="" action="ppaction://media"/>
            <a:extLst>
              <a:ext uri="{FF2B5EF4-FFF2-40B4-BE49-F238E27FC236}">
                <a16:creationId xmlns:a16="http://schemas.microsoft.com/office/drawing/2014/main" id="{32AD343B-CACF-98C6-B280-21AF0F6E9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2906" y="1770176"/>
            <a:ext cx="4786086" cy="4486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8C3E1C-8D7B-7B90-95D9-DF44ACFF925B}"/>
              </a:ext>
            </a:extLst>
          </p:cNvPr>
          <p:cNvSpPr/>
          <p:nvPr/>
        </p:nvSpPr>
        <p:spPr>
          <a:xfrm>
            <a:off x="285008" y="2731692"/>
            <a:ext cx="32048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Dream RUN!</a:t>
            </a:r>
          </a:p>
        </p:txBody>
      </p:sp>
    </p:spTree>
    <p:extLst>
      <p:ext uri="{BB962C8B-B14F-4D97-AF65-F5344CB8AC3E}">
        <p14:creationId xmlns:p14="http://schemas.microsoft.com/office/powerpoint/2010/main" val="51257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3E1C-8D7B-7B90-95D9-DF44ACFF925B}"/>
              </a:ext>
            </a:extLst>
          </p:cNvPr>
          <p:cNvSpPr/>
          <p:nvPr/>
        </p:nvSpPr>
        <p:spPr>
          <a:xfrm>
            <a:off x="94259" y="2363557"/>
            <a:ext cx="4154881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Mario using different RL Algorithms and comparing the results using </a:t>
            </a:r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Tensorboard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choose the best algorithm for the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EBC47-2378-452E-8849-B8935501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12" y="1766300"/>
            <a:ext cx="4120738" cy="210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65121-1E00-0D5C-76F6-48EA0DBCF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42" y="4133272"/>
            <a:ext cx="1485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AB2782-552A-7581-12B1-A2EB7013D775}"/>
                  </a:ext>
                </a:extLst>
              </p14:cNvPr>
              <p14:cNvContentPartPr/>
              <p14:nvPr/>
            </p14:nvContentPartPr>
            <p14:xfrm>
              <a:off x="326632" y="3305727"/>
              <a:ext cx="1837440" cy="17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AB2782-552A-7581-12B1-A2EB7013D7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632" y="3297087"/>
                <a:ext cx="185508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9DE6522-185D-DDD1-A672-09B5269C67F6}"/>
              </a:ext>
            </a:extLst>
          </p:cNvPr>
          <p:cNvGrpSpPr/>
          <p:nvPr/>
        </p:nvGrpSpPr>
        <p:grpSpPr>
          <a:xfrm>
            <a:off x="312232" y="3283407"/>
            <a:ext cx="1534320" cy="771840"/>
            <a:chOff x="312232" y="3283407"/>
            <a:chExt cx="153432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8C4FD3-8548-B871-6BFC-87A62F2FE7F7}"/>
                    </a:ext>
                  </a:extLst>
                </p14:cNvPr>
                <p14:cNvContentPartPr/>
                <p14:nvPr/>
              </p14:nvContentPartPr>
              <p14:xfrm>
                <a:off x="312232" y="3283407"/>
                <a:ext cx="1534320" cy="340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8C4FD3-8548-B871-6BFC-87A62F2FE7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3232" y="3274407"/>
                  <a:ext cx="1551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7D9D44-4A68-5044-DB5B-D32A00961934}"/>
                    </a:ext>
                  </a:extLst>
                </p14:cNvPr>
                <p14:cNvContentPartPr/>
                <p14:nvPr/>
              </p14:nvContentPartPr>
              <p14:xfrm>
                <a:off x="1265512" y="405488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7D9D44-4A68-5044-DB5B-D32A009619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2512" y="39918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E6E9B1-F876-A7AF-DF3B-DE4D5C088229}"/>
                    </a:ext>
                  </a:extLst>
                </p14:cNvPr>
                <p14:cNvContentPartPr/>
                <p14:nvPr/>
              </p14:nvContentPartPr>
              <p14:xfrm>
                <a:off x="588712" y="3338487"/>
                <a:ext cx="998640" cy="641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E6E9B1-F876-A7AF-DF3B-DE4D5C0882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712" y="3275847"/>
                  <a:ext cx="1124280" cy="76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Problem Statement</a:t>
            </a:r>
          </a:p>
          <a:p>
            <a:r>
              <a:rPr lang="en-US" dirty="0"/>
              <a:t>2. Reinforcement Learning</a:t>
            </a:r>
          </a:p>
          <a:p>
            <a:r>
              <a:rPr lang="en-US" dirty="0"/>
              <a:t>3. Open Ai</a:t>
            </a:r>
          </a:p>
          <a:p>
            <a:r>
              <a:rPr lang="en-US" dirty="0"/>
              <a:t>4. </a:t>
            </a:r>
            <a:r>
              <a:rPr lang="en-US" dirty="0" err="1"/>
              <a:t>StableBaselines</a:t>
            </a:r>
            <a:endParaRPr lang="en-US" dirty="0"/>
          </a:p>
          <a:p>
            <a:r>
              <a:rPr lang="en-US" dirty="0"/>
              <a:t>5. PPO</a:t>
            </a:r>
          </a:p>
          <a:p>
            <a:r>
              <a:rPr lang="en-US" dirty="0"/>
              <a:t>6. Reward Function</a:t>
            </a:r>
          </a:p>
          <a:p>
            <a:r>
              <a:rPr lang="en-US" dirty="0"/>
              <a:t>7. Demo</a:t>
            </a:r>
          </a:p>
          <a:p>
            <a:r>
              <a:rPr lang="en-US" dirty="0"/>
              <a:t>8. Future Enhancements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9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263" y="1908305"/>
            <a:ext cx="7886700" cy="4351338"/>
          </a:xfrm>
        </p:spPr>
        <p:txBody>
          <a:bodyPr/>
          <a:lstStyle/>
          <a:p>
            <a:r>
              <a:rPr lang="en-US" dirty="0"/>
              <a:t>Traverse the Mushroom Kingdom</a:t>
            </a:r>
          </a:p>
          <a:p>
            <a:r>
              <a:rPr lang="en-US" dirty="0"/>
              <a:t>Eliminate or avoid enemies</a:t>
            </a:r>
          </a:p>
          <a:p>
            <a:r>
              <a:rPr lang="en-US" dirty="0"/>
              <a:t>Save Princess Peach</a:t>
            </a:r>
          </a:p>
        </p:txBody>
      </p:sp>
      <p:pic>
        <p:nvPicPr>
          <p:cNvPr id="3074" name="Picture 2" descr="Download Super Mario Bros. | BestOldGames.net">
            <a:extLst>
              <a:ext uri="{FF2B5EF4-FFF2-40B4-BE49-F238E27FC236}">
                <a16:creationId xmlns:a16="http://schemas.microsoft.com/office/drawing/2014/main" id="{E6B1DF2E-4222-30D9-2F9E-42782EC9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3" y="3717131"/>
            <a:ext cx="3692828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ld version mario game Cheaper Than Retail Price&gt; Buy Clothing, Accessories  and lifestyle products for women &amp; men -">
            <a:extLst>
              <a:ext uri="{FF2B5EF4-FFF2-40B4-BE49-F238E27FC236}">
                <a16:creationId xmlns:a16="http://schemas.microsoft.com/office/drawing/2014/main" id="{66380E49-3535-4181-77E9-0284F5A5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31" y="3717131"/>
            <a:ext cx="3692827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4A910C3-D23A-C96B-E993-FA1E103666BC}"/>
              </a:ext>
            </a:extLst>
          </p:cNvPr>
          <p:cNvSpPr/>
          <p:nvPr/>
        </p:nvSpPr>
        <p:spPr>
          <a:xfrm>
            <a:off x="4241091" y="4687614"/>
            <a:ext cx="824895" cy="43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Power-Ups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AFEF91-27D3-B511-D471-39A2896E5418}"/>
                  </a:ext>
                </a:extLst>
              </p14:cNvPr>
              <p14:cNvContentPartPr/>
              <p14:nvPr/>
            </p14:nvContentPartPr>
            <p14:xfrm>
              <a:off x="5552967" y="95266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AFEF91-27D3-B511-D471-39A2896E54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9967" y="88966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338" name="Picture 2" descr="Super Mario Bros Power Ups Enamel Lapel Pin Set Question Mark, Star,  Mushroom, and Sunflower, Multicolor, Small- Buy Online in Botswana at  botswana.desertcart.com. ProductId : 144005736.">
            <a:extLst>
              <a:ext uri="{FF2B5EF4-FFF2-40B4-BE49-F238E27FC236}">
                <a16:creationId xmlns:a16="http://schemas.microsoft.com/office/drawing/2014/main" id="{1801255B-A8ED-13BF-2731-B88A6413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69" y="2343015"/>
            <a:ext cx="4753264" cy="38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ategory:Power-ups | MarioWiki | Fandom">
            <a:extLst>
              <a:ext uri="{FF2B5EF4-FFF2-40B4-BE49-F238E27FC236}">
                <a16:creationId xmlns:a16="http://schemas.microsoft.com/office/drawing/2014/main" id="{5DA62454-F5CD-6596-AB82-C5DC89A56B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26" y="2343016"/>
            <a:ext cx="3289465" cy="38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6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AD036-D176-BCC3-8AF4-D9CE096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19" y="1905793"/>
            <a:ext cx="37613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Definition:</a:t>
            </a:r>
          </a:p>
          <a:p>
            <a:pPr marL="0" indent="0">
              <a:buNone/>
            </a:pPr>
            <a:r>
              <a:rPr lang="en-US" dirty="0"/>
              <a:t>Reinforcement learning is an area of machine learning concerned with how intelligent agents ought to take actions in an environment in order to maximize the notion of cumulative reward. </a:t>
            </a:r>
          </a:p>
        </p:txBody>
      </p:sp>
      <p:pic>
        <p:nvPicPr>
          <p:cNvPr id="5124" name="Picture 4" descr="reinforcement learning tutorial point for Sale OFF 67%">
            <a:extLst>
              <a:ext uri="{FF2B5EF4-FFF2-40B4-BE49-F238E27FC236}">
                <a16:creationId xmlns:a16="http://schemas.microsoft.com/office/drawing/2014/main" id="{BD6AFEF1-FEA4-D5A4-68EB-6BFC9C6A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71" y="1753199"/>
            <a:ext cx="4996729" cy="45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create the bot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813B7C9-5FFD-F17E-D127-5FB1CF69F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2508206"/>
            <a:ext cx="2459131" cy="2041666"/>
          </a:xfrm>
        </p:spPr>
      </p:pic>
      <p:pic>
        <p:nvPicPr>
          <p:cNvPr id="6146" name="Picture 2" descr="TensorFlow - Wikipedia">
            <a:extLst>
              <a:ext uri="{FF2B5EF4-FFF2-40B4-BE49-F238E27FC236}">
                <a16:creationId xmlns:a16="http://schemas.microsoft.com/office/drawing/2014/main" id="{A3BDCEE8-07D8-F49D-F589-25E2D7049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55" y="2685913"/>
            <a:ext cx="3190450" cy="18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5665B41-D61A-9B63-9D36-0A0D2D6D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28" y="5475116"/>
            <a:ext cx="3000543" cy="124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79648F-366C-9122-3A92-49EBB849F899}"/>
              </a:ext>
            </a:extLst>
          </p:cNvPr>
          <p:cNvSpPr/>
          <p:nvPr/>
        </p:nvSpPr>
        <p:spPr>
          <a:xfrm>
            <a:off x="812458" y="1954208"/>
            <a:ext cx="30251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Set up environment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9FF7D-5860-F52F-A603-D2B04B6B7A93}"/>
              </a:ext>
            </a:extLst>
          </p:cNvPr>
          <p:cNvSpPr/>
          <p:nvPr/>
        </p:nvSpPr>
        <p:spPr>
          <a:xfrm>
            <a:off x="4953955" y="2000375"/>
            <a:ext cx="302518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Build Deep Learning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0714D-A3A0-C98A-3883-5C0C7569F034}"/>
              </a:ext>
            </a:extLst>
          </p:cNvPr>
          <p:cNvSpPr/>
          <p:nvPr/>
        </p:nvSpPr>
        <p:spPr>
          <a:xfrm>
            <a:off x="2565974" y="4921118"/>
            <a:ext cx="39005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Building neural network for PPO</a:t>
            </a:r>
          </a:p>
        </p:txBody>
      </p:sp>
    </p:spTree>
    <p:extLst>
      <p:ext uri="{BB962C8B-B14F-4D97-AF65-F5344CB8AC3E}">
        <p14:creationId xmlns:p14="http://schemas.microsoft.com/office/powerpoint/2010/main" val="108452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AI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4C82AB-C055-39A2-5AF9-EC048462B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06" y="1825625"/>
            <a:ext cx="6908188" cy="4351338"/>
          </a:xfrm>
        </p:spPr>
      </p:pic>
    </p:spTree>
    <p:extLst>
      <p:ext uri="{BB962C8B-B14F-4D97-AF65-F5344CB8AC3E}">
        <p14:creationId xmlns:p14="http://schemas.microsoft.com/office/powerpoint/2010/main" val="46825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826CAB4-0491-EBC6-0208-07BF8BCC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25" y="1856172"/>
            <a:ext cx="2020627" cy="202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C8608B58-3C4D-C9E2-DED9-5C4D51A5E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3" y="2505670"/>
            <a:ext cx="4114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panose="020B0306030101010103" pitchFamily="34" charset="77"/>
              </a:rPr>
              <a:t>= 1 Point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04F921E-AE14-62E3-AAF9-76E430110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13" y="4300936"/>
            <a:ext cx="17208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E3AF1-695E-EB89-969E-EBA31D3A695A}"/>
              </a:ext>
            </a:extLst>
          </p:cNvPr>
          <p:cNvSpPr/>
          <p:nvPr/>
        </p:nvSpPr>
        <p:spPr>
          <a:xfrm>
            <a:off x="3792533" y="4906071"/>
            <a:ext cx="3030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panose="020B0306030101010103" pitchFamily="34" charset="77"/>
              </a:rPr>
              <a:t>= 0 Points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371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Baselines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50D85799-5DDA-4BA7-EE30-7695B2B29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5" y="1348075"/>
            <a:ext cx="2266330" cy="55073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67583-F57A-3542-D355-CB025A167276}"/>
              </a:ext>
            </a:extLst>
          </p:cNvPr>
          <p:cNvSpPr txBox="1"/>
          <p:nvPr/>
        </p:nvSpPr>
        <p:spPr>
          <a:xfrm>
            <a:off x="451946" y="2175640"/>
            <a:ext cx="53602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Stable Baselines is a set of improved implementations of Reinforcement Learning (RL) algorithms based on </a:t>
            </a:r>
            <a:r>
              <a:rPr lang="en-US" sz="2800" dirty="0" err="1"/>
              <a:t>OpenAI</a:t>
            </a:r>
            <a:r>
              <a:rPr lang="en-US" sz="2800" dirty="0"/>
              <a:t> Baselines.</a:t>
            </a:r>
          </a:p>
          <a:p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 repository:</a:t>
            </a:r>
          </a:p>
          <a:p>
            <a:r>
              <a:rPr lang="en-US" sz="2800" dirty="0">
                <a:hlinkClick r:id="rId3"/>
              </a:rPr>
              <a:t>https://github.com/hill-a/stable-baselines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257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8187</TotalTime>
  <Words>251</Words>
  <Application>Microsoft Macintosh PowerPoint</Application>
  <PresentationFormat>On-screen Show (4:3)</PresentationFormat>
  <Paragraphs>50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Abadi MT Condensed Extra Bold</vt:lpstr>
      <vt:lpstr>Arial</vt:lpstr>
      <vt:lpstr>Calibri</vt:lpstr>
      <vt:lpstr>Calibri Light</vt:lpstr>
      <vt:lpstr>Segoe UI</vt:lpstr>
      <vt:lpstr>Segoe UI Black</vt:lpstr>
      <vt:lpstr>Segoe UI Emoji</vt:lpstr>
      <vt:lpstr>Segoe UI Semibold</vt:lpstr>
      <vt:lpstr>Office Theme</vt:lpstr>
      <vt:lpstr>Reinforcement Learning in Super Mario Bros.</vt:lpstr>
      <vt:lpstr>Outline</vt:lpstr>
      <vt:lpstr>Problem Statement</vt:lpstr>
      <vt:lpstr>Power-Ups</vt:lpstr>
      <vt:lpstr>Reinforcement Learning</vt:lpstr>
      <vt:lpstr>Steps to create the bot</vt:lpstr>
      <vt:lpstr>Open AI</vt:lpstr>
      <vt:lpstr>Reward Function</vt:lpstr>
      <vt:lpstr>Stable Baselines</vt:lpstr>
      <vt:lpstr>PPO</vt:lpstr>
      <vt:lpstr>Training the Model</vt:lpstr>
      <vt:lpstr>Demo</vt:lpstr>
      <vt:lpstr>Demo</vt:lpstr>
      <vt:lpstr>Demo</vt:lpstr>
      <vt:lpstr>Future Enhancements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Aan</dc:creator>
  <cp:lastModifiedBy>Kollabathula, Preetham</cp:lastModifiedBy>
  <cp:revision>4</cp:revision>
  <dcterms:created xsi:type="dcterms:W3CDTF">2015-01-02T02:37:11Z</dcterms:created>
  <dcterms:modified xsi:type="dcterms:W3CDTF">2022-05-16T20:16:35Z</dcterms:modified>
</cp:coreProperties>
</file>